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roxima Nova Bold" panose="020B0604020202020204" charset="0"/>
      <p:regular r:id="rId15"/>
    </p:embeddedFont>
    <p:embeddedFont>
      <p:font typeface="Proxima Nova" panose="020B0604020202020204" charset="0"/>
      <p:regular r:id="rId16"/>
    </p:embeddedFont>
    <p:embeddedFont>
      <p:font typeface="Proxima Nova Heavy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svg"/><Relationship Id="rId3" Type="http://schemas.openxmlformats.org/officeDocument/2006/relationships/image" Target="../media/image6.svg"/><Relationship Id="rId7" Type="http://schemas.openxmlformats.org/officeDocument/2006/relationships/image" Target="../media/image17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.svg"/><Relationship Id="rId7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hyperlink" Target="mailto:f.peluso25@studenti.unisa.it" TargetMode="External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159" y="2015660"/>
            <a:ext cx="4620565" cy="6065181"/>
          </a:xfrm>
          <a:custGeom>
            <a:avLst/>
            <a:gdLst/>
            <a:ahLst/>
            <a:cxnLst/>
            <a:rect l="l" t="t" r="r" b="b"/>
            <a:pathLst>
              <a:path w="4620565" h="6065181">
                <a:moveTo>
                  <a:pt x="0" y="0"/>
                </a:moveTo>
                <a:lnTo>
                  <a:pt x="4620565" y="0"/>
                </a:lnTo>
                <a:lnTo>
                  <a:pt x="4620565" y="6065180"/>
                </a:lnTo>
                <a:lnTo>
                  <a:pt x="0" y="606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2092896" y="2015660"/>
            <a:ext cx="5171945" cy="6065181"/>
          </a:xfrm>
          <a:custGeom>
            <a:avLst/>
            <a:gdLst/>
            <a:ahLst/>
            <a:cxnLst/>
            <a:rect l="l" t="t" r="r" b="b"/>
            <a:pathLst>
              <a:path w="5171945" h="6065181">
                <a:moveTo>
                  <a:pt x="0" y="0"/>
                </a:moveTo>
                <a:lnTo>
                  <a:pt x="5171945" y="0"/>
                </a:lnTo>
                <a:lnTo>
                  <a:pt x="5171945" y="6065180"/>
                </a:lnTo>
                <a:lnTo>
                  <a:pt x="0" y="606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513871" y="4014467"/>
            <a:ext cx="8676675" cy="103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 spc="77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SOCIAL BRIDGE</a:t>
            </a:r>
          </a:p>
        </p:txBody>
      </p:sp>
      <p:sp>
        <p:nvSpPr>
          <p:cNvPr id="5" name="Freeform 5"/>
          <p:cNvSpPr/>
          <p:nvPr/>
        </p:nvSpPr>
        <p:spPr>
          <a:xfrm rot="-1500960">
            <a:off x="-375897" y="7488093"/>
            <a:ext cx="3111817" cy="4114800"/>
          </a:xfrm>
          <a:custGeom>
            <a:avLst/>
            <a:gdLst/>
            <a:ahLst/>
            <a:cxnLst/>
            <a:rect l="l" t="t" r="r" b="b"/>
            <a:pathLst>
              <a:path w="3111817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523809">
            <a:off x="1676502" y="8176090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3840000" flipH="1">
            <a:off x="15659745" y="-1028700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523809">
            <a:off x="13062473" y="-2091637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14685795" y="9488984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TEAM-CODE: C18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40000" flipH="1">
            <a:off x="15659745" y="-1028700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523809">
            <a:off x="13062473" y="-2091637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1500960">
            <a:off x="-375897" y="7488093"/>
            <a:ext cx="3111817" cy="4114800"/>
          </a:xfrm>
          <a:custGeom>
            <a:avLst/>
            <a:gdLst/>
            <a:ahLst/>
            <a:cxnLst/>
            <a:rect l="l" t="t" r="r" b="b"/>
            <a:pathLst>
              <a:path w="3111817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523809">
            <a:off x="1676502" y="8176090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7315200" y="2758466"/>
            <a:ext cx="4122190" cy="348049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 cap="rnd">
            <a:noFill/>
            <a:prstDash val="sysDot"/>
            <a:round/>
          </a:ln>
        </p:spPr>
        <p:txBody>
          <a:bodyPr/>
          <a:lstStyle/>
          <a:p>
            <a:endParaRPr lang="it-IT" dirty="0"/>
          </a:p>
        </p:txBody>
      </p:sp>
      <p:sp>
        <p:nvSpPr>
          <p:cNvPr id="7" name="Freeform 7"/>
          <p:cNvSpPr/>
          <p:nvPr/>
        </p:nvSpPr>
        <p:spPr>
          <a:xfrm>
            <a:off x="2133600" y="2795552"/>
            <a:ext cx="4126580" cy="3443411"/>
          </a:xfrm>
          <a:prstGeom prst="roundRect">
            <a:avLst/>
          </a:prstGeom>
          <a:blipFill>
            <a:blip r:embed="rId7"/>
            <a:stretch>
              <a:fillRect t="-50214" b="-2972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1028700" y="1386285"/>
            <a:ext cx="741997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1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CHI SIAMO?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2219" y="6423506"/>
            <a:ext cx="4633024" cy="1703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Francesco Peluso</a:t>
            </a:r>
          </a:p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Studente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Software Engineering </a:t>
            </a:r>
          </a:p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&amp; IT Management</a:t>
            </a:r>
          </a:p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Full Stack Developer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8881" y="6423506"/>
            <a:ext cx="5483338" cy="1703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Luciano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Bercini</a:t>
            </a:r>
            <a:endParaRPr lang="en-US" sz="2400" dirty="0">
              <a:solidFill>
                <a:srgbClr val="4D2F2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Studente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Software Engineering &amp; </a:t>
            </a:r>
          </a:p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IT Management</a:t>
            </a:r>
          </a:p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Sviluppatore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indie di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videogiochi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14685795" y="9488984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TEAM-CODE: C18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6E4FAED-A20A-7BD0-B65E-F9ECABA0C1D6}"/>
              </a:ext>
            </a:extLst>
          </p:cNvPr>
          <p:cNvSpPr txBox="1"/>
          <p:nvPr/>
        </p:nvSpPr>
        <p:spPr>
          <a:xfrm>
            <a:off x="12026095" y="6423506"/>
            <a:ext cx="4633024" cy="1359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D2F2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Mariarosaria Rossi</a:t>
            </a:r>
          </a:p>
          <a:p>
            <a:pPr marL="0" marR="0" lvl="0" indent="0" algn="ctr" defTabSz="91440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D2F2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Studente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D2F2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 Data Science &amp; Machine Learning</a:t>
            </a:r>
          </a:p>
        </p:txBody>
      </p:sp>
      <p:pic>
        <p:nvPicPr>
          <p:cNvPr id="15" name="Immagine 14" descr="Immagine che contiene vestiti, persona, Viso umano, muro&#10;&#10;Descrizione generata automaticamente">
            <a:extLst>
              <a:ext uri="{FF2B5EF4-FFF2-40B4-BE49-F238E27FC236}">
                <a16:creationId xmlns:a16="http://schemas.microsoft.com/office/drawing/2014/main" id="{98A77BE2-D1A8-EB1C-4948-0192C3955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" t="9839" r="-1107" b="26937"/>
          <a:stretch/>
        </p:blipFill>
        <p:spPr>
          <a:xfrm rot="10800000" flipV="1">
            <a:off x="12344400" y="2758466"/>
            <a:ext cx="3909888" cy="348049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119803"/>
            <a:ext cx="6939918" cy="8138497"/>
          </a:xfrm>
          <a:custGeom>
            <a:avLst/>
            <a:gdLst/>
            <a:ahLst/>
            <a:cxnLst/>
            <a:rect l="l" t="t" r="r" b="b"/>
            <a:pathLst>
              <a:path w="6939918" h="8138497">
                <a:moveTo>
                  <a:pt x="0" y="0"/>
                </a:moveTo>
                <a:lnTo>
                  <a:pt x="6939918" y="0"/>
                </a:lnTo>
                <a:lnTo>
                  <a:pt x="6939918" y="8138497"/>
                </a:lnTo>
                <a:lnTo>
                  <a:pt x="0" y="813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840000" flipH="1">
            <a:off x="15659745" y="-1028700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23809">
            <a:off x="13062473" y="-2091637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1500960">
            <a:off x="-375897" y="7488093"/>
            <a:ext cx="3111817" cy="4114800"/>
          </a:xfrm>
          <a:custGeom>
            <a:avLst/>
            <a:gdLst/>
            <a:ahLst/>
            <a:cxnLst/>
            <a:rect l="l" t="t" r="r" b="b"/>
            <a:pathLst>
              <a:path w="3111817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523809">
            <a:off x="1676502" y="8176090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28700" y="1386285"/>
            <a:ext cx="7419975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1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COSA PROPONIAMO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21822"/>
            <a:ext cx="7419975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L’iniziativa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propone di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affrontare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la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problematica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relativa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all’inclusione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sociale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,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sopratutto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per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persone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con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difficoltà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sociali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o con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disabilità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788709"/>
            <a:ext cx="741997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L’obbiettivo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è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l’implementazione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di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una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web app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che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consentirà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tutti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gli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utenti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di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creare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e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partecipare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ad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eventi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sociali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modo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semplice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 e </a:t>
            </a:r>
            <a:r>
              <a:rPr lang="en-US" sz="2400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inclusivo</a:t>
            </a:r>
            <a:r>
              <a:rPr lang="en-US" sz="2400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4685795" y="9488984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TEAM-CODE: C18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9329" y="3959497"/>
            <a:ext cx="11553602" cy="125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2"/>
              </a:lnSpc>
            </a:pPr>
            <a:r>
              <a:rPr lang="en-US" sz="9342" b="1" spc="93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SCENARIO</a:t>
            </a:r>
          </a:p>
        </p:txBody>
      </p:sp>
      <p:sp>
        <p:nvSpPr>
          <p:cNvPr id="3" name="Freeform 3"/>
          <p:cNvSpPr/>
          <p:nvPr/>
        </p:nvSpPr>
        <p:spPr>
          <a:xfrm>
            <a:off x="9645338" y="1259915"/>
            <a:ext cx="7075187" cy="7767171"/>
          </a:xfrm>
          <a:custGeom>
            <a:avLst/>
            <a:gdLst/>
            <a:ahLst/>
            <a:cxnLst/>
            <a:rect l="l" t="t" r="r" b="b"/>
            <a:pathLst>
              <a:path w="7075187" h="7767171">
                <a:moveTo>
                  <a:pt x="0" y="0"/>
                </a:moveTo>
                <a:lnTo>
                  <a:pt x="7075187" y="0"/>
                </a:lnTo>
                <a:lnTo>
                  <a:pt x="7075187" y="7767170"/>
                </a:lnTo>
                <a:lnTo>
                  <a:pt x="0" y="7767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3840000" flipH="1">
            <a:off x="15659745" y="-1028700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523809">
            <a:off x="13062473" y="-2091637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1500960">
            <a:off x="-375897" y="7488093"/>
            <a:ext cx="3111817" cy="4114800"/>
          </a:xfrm>
          <a:custGeom>
            <a:avLst/>
            <a:gdLst/>
            <a:ahLst/>
            <a:cxnLst/>
            <a:rect l="l" t="t" r="r" b="b"/>
            <a:pathLst>
              <a:path w="3111817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523809">
            <a:off x="1676502" y="8176090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14685795" y="9488984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TEAM-CODE: C18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40000" flipH="1">
            <a:off x="15659745" y="-1028700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1500960">
            <a:off x="-375897" y="7488093"/>
            <a:ext cx="3111817" cy="4114800"/>
          </a:xfrm>
          <a:custGeom>
            <a:avLst/>
            <a:gdLst/>
            <a:ahLst/>
            <a:cxnLst/>
            <a:rect l="l" t="t" r="r" b="b"/>
            <a:pathLst>
              <a:path w="3111817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471794" y="244628"/>
            <a:ext cx="3261914" cy="4114800"/>
          </a:xfrm>
          <a:custGeom>
            <a:avLst/>
            <a:gdLst/>
            <a:ahLst/>
            <a:cxnLst/>
            <a:rect l="l" t="t" r="r" b="b"/>
            <a:pathLst>
              <a:path w="3261914" h="4114800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1549680" y="244628"/>
            <a:ext cx="3134729" cy="4114800"/>
          </a:xfrm>
          <a:custGeom>
            <a:avLst/>
            <a:gdLst/>
            <a:ahLst/>
            <a:cxnLst/>
            <a:rect l="l" t="t" r="r" b="b"/>
            <a:pathLst>
              <a:path w="3134729" h="4114800">
                <a:moveTo>
                  <a:pt x="0" y="0"/>
                </a:moveTo>
                <a:lnTo>
                  <a:pt x="3134729" y="0"/>
                </a:lnTo>
                <a:lnTo>
                  <a:pt x="31347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2416301" y="5617026"/>
            <a:ext cx="3535346" cy="3641274"/>
          </a:xfrm>
          <a:custGeom>
            <a:avLst/>
            <a:gdLst/>
            <a:ahLst/>
            <a:cxnLst/>
            <a:rect l="l" t="t" r="r" b="b"/>
            <a:pathLst>
              <a:path w="3535346" h="3641274">
                <a:moveTo>
                  <a:pt x="0" y="0"/>
                </a:moveTo>
                <a:lnTo>
                  <a:pt x="3535346" y="0"/>
                </a:lnTo>
                <a:lnTo>
                  <a:pt x="3535346" y="3641274"/>
                </a:lnTo>
                <a:lnTo>
                  <a:pt x="0" y="36412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10800000">
            <a:off x="7190908" y="2074073"/>
            <a:ext cx="3906184" cy="823850"/>
          </a:xfrm>
          <a:custGeom>
            <a:avLst/>
            <a:gdLst/>
            <a:ahLst/>
            <a:cxnLst/>
            <a:rect l="l" t="t" r="r" b="b"/>
            <a:pathLst>
              <a:path w="3906184" h="823850">
                <a:moveTo>
                  <a:pt x="0" y="0"/>
                </a:moveTo>
                <a:lnTo>
                  <a:pt x="3906184" y="0"/>
                </a:lnTo>
                <a:lnTo>
                  <a:pt x="3906184" y="823850"/>
                </a:lnTo>
                <a:lnTo>
                  <a:pt x="0" y="823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2757518" y="5617026"/>
            <a:ext cx="4104582" cy="4052342"/>
          </a:xfrm>
          <a:custGeom>
            <a:avLst/>
            <a:gdLst/>
            <a:ahLst/>
            <a:cxnLst/>
            <a:rect l="l" t="t" r="r" b="b"/>
            <a:pathLst>
              <a:path w="4104582" h="4052342">
                <a:moveTo>
                  <a:pt x="0" y="0"/>
                </a:moveTo>
                <a:lnTo>
                  <a:pt x="4104582" y="0"/>
                </a:lnTo>
                <a:lnTo>
                  <a:pt x="4104582" y="4052342"/>
                </a:lnTo>
                <a:lnTo>
                  <a:pt x="0" y="40523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55568" y="5343551"/>
            <a:ext cx="2094112" cy="209411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253411" y="5343551"/>
            <a:ext cx="2094112" cy="2094112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4685795" y="9488984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TEAM-CODE: C18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6121" y="2286397"/>
            <a:ext cx="6090713" cy="6146165"/>
          </a:xfrm>
          <a:custGeom>
            <a:avLst/>
            <a:gdLst/>
            <a:ahLst/>
            <a:cxnLst/>
            <a:rect l="l" t="t" r="r" b="b"/>
            <a:pathLst>
              <a:path w="7359638" h="7239207">
                <a:moveTo>
                  <a:pt x="0" y="0"/>
                </a:moveTo>
                <a:lnTo>
                  <a:pt x="7359637" y="0"/>
                </a:lnTo>
                <a:lnTo>
                  <a:pt x="7359637" y="7239207"/>
                </a:lnTo>
                <a:lnTo>
                  <a:pt x="0" y="723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3840000" flipH="1">
            <a:off x="15659745" y="-1028700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23809">
            <a:off x="13062473" y="-2091637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1500960">
            <a:off x="-375897" y="7488093"/>
            <a:ext cx="3111817" cy="4114800"/>
          </a:xfrm>
          <a:custGeom>
            <a:avLst/>
            <a:gdLst/>
            <a:ahLst/>
            <a:cxnLst/>
            <a:rect l="l" t="t" r="r" b="b"/>
            <a:pathLst>
              <a:path w="3111817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523809">
            <a:off x="1676502" y="8176090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28700" y="1500585"/>
            <a:ext cx="7419975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1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COMPETENZE E SOFT SKILL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593567"/>
            <a:ext cx="7419975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1)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Saper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lavorare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in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gruppo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  <a:p>
            <a:pPr algn="l">
              <a:lnSpc>
                <a:spcPts val="3919"/>
              </a:lnSpc>
            </a:pPr>
            <a:endParaRPr lang="en-US" sz="2799" b="1" dirty="0">
              <a:solidFill>
                <a:srgbClr val="4B6E2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2)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Voglia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di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imparare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  <a:p>
            <a:pPr algn="l">
              <a:lnSpc>
                <a:spcPts val="3919"/>
              </a:lnSpc>
            </a:pPr>
            <a:endParaRPr lang="en-US" sz="2799" b="1" dirty="0">
              <a:solidFill>
                <a:srgbClr val="4B6E2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3)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Saper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comunicare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in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caso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di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necessità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</p:txBody>
      </p:sp>
      <p:sp>
        <p:nvSpPr>
          <p:cNvPr id="9" name="Rettangolo 8"/>
          <p:cNvSpPr/>
          <p:nvPr/>
        </p:nvSpPr>
        <p:spPr>
          <a:xfrm>
            <a:off x="14685795" y="9488984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TEAM-CODE: C18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40000" flipH="1">
            <a:off x="15659745" y="-1028700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523809">
            <a:off x="13062473" y="-2091637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1500960">
            <a:off x="-375897" y="7488093"/>
            <a:ext cx="3111817" cy="4114800"/>
          </a:xfrm>
          <a:custGeom>
            <a:avLst/>
            <a:gdLst/>
            <a:ahLst/>
            <a:cxnLst/>
            <a:rect l="l" t="t" r="r" b="b"/>
            <a:pathLst>
              <a:path w="3111817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523809">
            <a:off x="1676502" y="8176090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3436277" y="4726074"/>
            <a:ext cx="3823023" cy="4114800"/>
          </a:xfrm>
          <a:custGeom>
            <a:avLst/>
            <a:gdLst/>
            <a:ahLst/>
            <a:cxnLst/>
            <a:rect l="l" t="t" r="r" b="b"/>
            <a:pathLst>
              <a:path w="3823023" h="4114800">
                <a:moveTo>
                  <a:pt x="0" y="0"/>
                </a:moveTo>
                <a:lnTo>
                  <a:pt x="3823023" y="0"/>
                </a:lnTo>
                <a:lnTo>
                  <a:pt x="382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410992" y="1951759"/>
            <a:ext cx="10090975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1" spc="60" dirty="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PERCHE SCEGLIERE</a:t>
            </a:r>
          </a:p>
          <a:p>
            <a:pPr algn="l">
              <a:lnSpc>
                <a:spcPts val="6000"/>
              </a:lnSpc>
            </a:pPr>
            <a:r>
              <a:rPr lang="en-US" sz="6000" b="1" spc="60" dirty="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SOCIALBRIDGE?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0992" y="3523384"/>
            <a:ext cx="7419975" cy="44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1)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Apprendimento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pratico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e full stack:</a:t>
            </a:r>
          </a:p>
          <a:p>
            <a:pPr algn="l">
              <a:lnSpc>
                <a:spcPts val="3919"/>
              </a:lnSpc>
            </a:pP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Approfondire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competenze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framework frontend e backend (e.g. React, Node.js);</a:t>
            </a:r>
          </a:p>
          <a:p>
            <a:pPr algn="l">
              <a:lnSpc>
                <a:spcPts val="3919"/>
              </a:lnSpc>
            </a:pPr>
            <a:endParaRPr lang="en-US" sz="2799" b="1" dirty="0">
              <a:solidFill>
                <a:srgbClr val="4B6E2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2) Focus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accessibilità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e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inclusività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: </a:t>
            </a:r>
          </a:p>
          <a:p>
            <a:pPr algn="l">
              <a:lnSpc>
                <a:spcPts val="3919"/>
              </a:lnSpc>
            </a:pP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Imparare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a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progettare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interfacce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accessibili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per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utenti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con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disabilità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L'accessibilità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è un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tema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sempre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più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centrale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nello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sviluppo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software.</a:t>
            </a:r>
          </a:p>
        </p:txBody>
      </p:sp>
      <p:sp>
        <p:nvSpPr>
          <p:cNvPr id="9" name="Rettangolo 8"/>
          <p:cNvSpPr/>
          <p:nvPr/>
        </p:nvSpPr>
        <p:spPr>
          <a:xfrm>
            <a:off x="14685795" y="9488984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TEAM-CODE: C18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40000" flipH="1">
            <a:off x="15659745" y="-1028700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523809">
            <a:off x="13062473" y="-2091637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1500960">
            <a:off x="-375897" y="7488093"/>
            <a:ext cx="3111817" cy="4114800"/>
          </a:xfrm>
          <a:custGeom>
            <a:avLst/>
            <a:gdLst/>
            <a:ahLst/>
            <a:cxnLst/>
            <a:rect l="l" t="t" r="r" b="b"/>
            <a:pathLst>
              <a:path w="3111817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523809">
            <a:off x="1676502" y="8176090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410992" y="1662744"/>
            <a:ext cx="7419975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1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OBBIETTIVI AI QUALI PUNTIAMO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1965" y="3534302"/>
            <a:ext cx="7419975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3)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Superare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l’esame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con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seguenti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criteri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di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premialità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: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   -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Processi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di code review;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   -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Uso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adeguato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di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sistemi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di build;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   -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Uso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 dirty="0" err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adeguato</a:t>
            </a:r>
            <a:r>
              <a:rPr lang="en-US" sz="2799" b="1" dirty="0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di tool di testing.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0992" y="6537714"/>
            <a:ext cx="74199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2) Scadenza il 20/12/2024 (non negoziabile).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66038" y="3676567"/>
            <a:ext cx="3061851" cy="2235151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4685795" y="9488984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TEAM-CODE: C18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20269" y="1976754"/>
            <a:ext cx="4972079" cy="7903594"/>
          </a:xfrm>
          <a:custGeom>
            <a:avLst/>
            <a:gdLst/>
            <a:ahLst/>
            <a:cxnLst/>
            <a:rect l="l" t="t" r="r" b="b"/>
            <a:pathLst>
              <a:path w="4972079" h="7903594">
                <a:moveTo>
                  <a:pt x="0" y="0"/>
                </a:moveTo>
                <a:lnTo>
                  <a:pt x="4972079" y="0"/>
                </a:lnTo>
                <a:lnTo>
                  <a:pt x="4972079" y="7903594"/>
                </a:lnTo>
                <a:lnTo>
                  <a:pt x="0" y="7903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2398729"/>
            <a:ext cx="741997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1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GRAZIE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51204"/>
            <a:ext cx="741997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 ci sono domande, è possibile contattarci tramite i seguenti recapiti: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6140" y="4328160"/>
            <a:ext cx="7419975" cy="170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spc="24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Email: l.bercini@studenti.unisa.it</a:t>
            </a:r>
          </a:p>
          <a:p>
            <a:pPr>
              <a:lnSpc>
                <a:spcPts val="3360"/>
              </a:lnSpc>
            </a:pPr>
            <a:r>
              <a:rPr lang="en-US" sz="2400" spc="24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Email: </a:t>
            </a:r>
            <a:r>
              <a:rPr lang="en-US" sz="2400" spc="24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f.peluso25@studenti.unisa.it</a:t>
            </a:r>
            <a:r>
              <a:rPr lang="en-US" sz="2400" spc="24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spc="24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spc="24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Email: m.rossi60@studenti.unisa.it</a:t>
            </a:r>
          </a:p>
          <a:p>
            <a:pPr algn="l">
              <a:lnSpc>
                <a:spcPts val="3360"/>
              </a:lnSpc>
            </a:pPr>
            <a:r>
              <a:rPr lang="en-US" sz="2400" spc="24" dirty="0" err="1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Cellulare</a:t>
            </a:r>
            <a:r>
              <a:rPr lang="en-US" sz="2400" spc="24" dirty="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: 3493396430</a:t>
            </a:r>
          </a:p>
        </p:txBody>
      </p:sp>
      <p:sp>
        <p:nvSpPr>
          <p:cNvPr id="6" name="Freeform 6"/>
          <p:cNvSpPr/>
          <p:nvPr/>
        </p:nvSpPr>
        <p:spPr>
          <a:xfrm rot="-3840000" flipH="1">
            <a:off x="15659745" y="-1028700"/>
            <a:ext cx="3111818" cy="4114800"/>
          </a:xfrm>
          <a:custGeom>
            <a:avLst/>
            <a:gdLst/>
            <a:ahLst/>
            <a:cxnLst/>
            <a:rect l="l" t="t" r="r" b="b"/>
            <a:pathLst>
              <a:path w="3111818" h="4114800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523809">
            <a:off x="13062473" y="-2091637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1500960">
            <a:off x="-375897" y="7488093"/>
            <a:ext cx="3111817" cy="4114800"/>
          </a:xfrm>
          <a:custGeom>
            <a:avLst/>
            <a:gdLst/>
            <a:ahLst/>
            <a:cxnLst/>
            <a:rect l="l" t="t" r="r" b="b"/>
            <a:pathLst>
              <a:path w="3111817" h="4114800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523809">
            <a:off x="1676502" y="8176090"/>
            <a:ext cx="3887671" cy="3795339"/>
          </a:xfrm>
          <a:custGeom>
            <a:avLst/>
            <a:gdLst/>
            <a:ahLst/>
            <a:cxnLst/>
            <a:rect l="l" t="t" r="r" b="b"/>
            <a:pathLst>
              <a:path w="3887671" h="3795339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>
          <a:xfrm>
            <a:off x="7419838" y="5562600"/>
            <a:ext cx="3248162" cy="3247594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849333" y="6566863"/>
            <a:ext cx="3542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/>
              <a:t>TEAM-CODE: C18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270</Words>
  <Application>Microsoft Office PowerPoint</Application>
  <PresentationFormat>Personalizzato</PresentationFormat>
  <Paragraphs>49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Calibri</vt:lpstr>
      <vt:lpstr>Proxima Nova Bold</vt:lpstr>
      <vt:lpstr>Proxima Nova</vt:lpstr>
      <vt:lpstr>Proxima Nova Heavy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SocialBridge</dc:title>
  <cp:lastModifiedBy>Utente</cp:lastModifiedBy>
  <cp:revision>10</cp:revision>
  <dcterms:created xsi:type="dcterms:W3CDTF">2006-08-16T00:00:00Z</dcterms:created>
  <dcterms:modified xsi:type="dcterms:W3CDTF">2024-10-08T17:18:24Z</dcterms:modified>
  <dc:identifier>DAGSVZ-d8Go</dc:identifier>
</cp:coreProperties>
</file>